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0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7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5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8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8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4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1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9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0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E8E2-FBD3-483A-BF77-7305BA9C7C78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C0C9-B573-4E3A-A7A6-C72A906A4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7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QxDY6QNg7nQ?version=3&amp;hl=en_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4hdO21NCLUw?version=3&amp;hl=en_U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youtube.com/v/zh41D628o-c?version=3&amp;hl=en_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QxDY6QNg7nQ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676399"/>
            <a:ext cx="5635812" cy="422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7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4hdO21NCLUw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57600" y="2209800"/>
            <a:ext cx="52832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h41D628o-c?version=3&amp;hl=en_U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81400" y="17526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On-screen Show (4:3)</PresentationFormat>
  <Paragraphs>0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</dc:creator>
  <cp:lastModifiedBy>Cindy</cp:lastModifiedBy>
  <cp:revision>8</cp:revision>
  <dcterms:created xsi:type="dcterms:W3CDTF">2012-11-15T05:35:04Z</dcterms:created>
  <dcterms:modified xsi:type="dcterms:W3CDTF">2012-11-17T17:41:03Z</dcterms:modified>
</cp:coreProperties>
</file>