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E8E2-FBD3-483A-BF77-7305BA9C7C78}" type="datetimeFigureOut">
              <a:rPr lang="en-US" smtClean="0"/>
              <a:t>11/17/2012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C0C9-B573-4E3A-A7A6-C72A906A4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04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E8E2-FBD3-483A-BF77-7305BA9C7C78}" type="datetimeFigureOut">
              <a:rPr lang="en-US" smtClean="0"/>
              <a:t>11/17/2012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C0C9-B573-4E3A-A7A6-C72A906A4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770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E8E2-FBD3-483A-BF77-7305BA9C7C78}" type="datetimeFigureOut">
              <a:rPr lang="en-US" smtClean="0"/>
              <a:t>11/17/2012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C0C9-B573-4E3A-A7A6-C72A906A4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58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E8E2-FBD3-483A-BF77-7305BA9C7C78}" type="datetimeFigureOut">
              <a:rPr lang="en-US" smtClean="0"/>
              <a:t>11/17/2012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C0C9-B573-4E3A-A7A6-C72A906A4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805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E8E2-FBD3-483A-BF77-7305BA9C7C78}" type="datetimeFigureOut">
              <a:rPr lang="en-US" smtClean="0"/>
              <a:t>11/17/2012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C0C9-B573-4E3A-A7A6-C72A906A4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88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E8E2-FBD3-483A-BF77-7305BA9C7C78}" type="datetimeFigureOut">
              <a:rPr lang="en-US" smtClean="0"/>
              <a:t>11/17/2012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C0C9-B573-4E3A-A7A6-C72A906A4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484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E8E2-FBD3-483A-BF77-7305BA9C7C78}" type="datetimeFigureOut">
              <a:rPr lang="en-US" smtClean="0"/>
              <a:t>11/17/2012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C0C9-B573-4E3A-A7A6-C72A906A4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946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E8E2-FBD3-483A-BF77-7305BA9C7C78}" type="datetimeFigureOut">
              <a:rPr lang="en-US" smtClean="0"/>
              <a:t>11/17/2012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C0C9-B573-4E3A-A7A6-C72A906A4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259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E8E2-FBD3-483A-BF77-7305BA9C7C78}" type="datetimeFigureOut">
              <a:rPr lang="en-US" smtClean="0"/>
              <a:t>11/17/2012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C0C9-B573-4E3A-A7A6-C72A906A4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311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E8E2-FBD3-483A-BF77-7305BA9C7C78}" type="datetimeFigureOut">
              <a:rPr lang="en-US" smtClean="0"/>
              <a:t>11/17/2012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C0C9-B573-4E3A-A7A6-C72A906A4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199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E8E2-FBD3-483A-BF77-7305BA9C7C78}" type="datetimeFigureOut">
              <a:rPr lang="en-US" smtClean="0"/>
              <a:t>11/17/2012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C0C9-B573-4E3A-A7A6-C72A906A4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503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3E8E2-FBD3-483A-BF77-7305BA9C7C78}" type="datetimeFigureOut">
              <a:rPr lang="en-US" smtClean="0"/>
              <a:t>11/17/2012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3C0C9-B573-4E3A-A7A6-C72A906A4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79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ideo" Target="http://www.youtube.com/v/QxDY6QNg7nQ?version=3&amp;hl=en_U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ideo" Target="http://www.youtube.com/v/4hdO21NCLUw?version=3&amp;hl=en_U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ideo" Target="http://www.youtube.com/v/zh41D628o-c?version=3&amp;hl=en_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QxDY6QNg7nQ?version=3&amp;hl=en_US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048000" y="1676399"/>
            <a:ext cx="5635812" cy="4226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07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4hdO21NCLUw?version=3&amp;hl=en_US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657600" y="2209800"/>
            <a:ext cx="52832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1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h41D628o-c?version=3&amp;hl=en_US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581400" y="1752600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105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0</Words>
  <Application>Microsoft Office PowerPoint</Application>
  <PresentationFormat>On-screen Show (4:3)</PresentationFormat>
  <Paragraphs>0</Paragraphs>
  <Slides>3</Slides>
  <Notes>0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RC</dc:creator>
  <cp:lastModifiedBy>Cindy</cp:lastModifiedBy>
  <cp:revision>8</cp:revision>
  <dcterms:created xsi:type="dcterms:W3CDTF">2012-11-15T05:35:04Z</dcterms:created>
  <dcterms:modified xsi:type="dcterms:W3CDTF">2012-11-17T17:41:03Z</dcterms:modified>
</cp:coreProperties>
</file>